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0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357430"/>
            <a:ext cx="8305800" cy="1981200"/>
          </a:xfrm>
        </p:spPr>
        <p:txBody>
          <a:bodyPr/>
          <a:lstStyle/>
          <a:p>
            <a:r>
              <a:rPr lang="kk-KZ" sz="5400" dirty="0" smtClean="0">
                <a:solidFill>
                  <a:schemeClr val="tx2">
                    <a:lumMod val="10000"/>
                  </a:schemeClr>
                </a:solidFill>
              </a:rPr>
              <a:t>Объектілерді сандық бейнелеу ережелері</a:t>
            </a:r>
            <a:endParaRPr lang="ru-RU" sz="54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472518" cy="4714908"/>
          </a:xfrm>
        </p:spPr>
        <p:txBody>
          <a:bodyPr>
            <a:normAutofit/>
          </a:bodyPr>
          <a:lstStyle/>
          <a:p>
            <a:pPr marL="0" indent="179388" algn="just">
              <a:buNone/>
              <a:tabLst>
                <a:tab pos="900113" algn="l"/>
              </a:tabLst>
            </a:pP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	Объектілерді сандық сипаттаудың ережелері геометриялық ақпараттың форматы, объектілерді кодтау және классификациялау жүйесімен қатар, геоақпараттық картографиялаудың негізін құрайды.</a:t>
            </a:r>
          </a:p>
          <a:p>
            <a:pPr marL="0" indent="179388" algn="just">
              <a:buNone/>
              <a:tabLst>
                <a:tab pos="900113" algn="l"/>
              </a:tabLst>
            </a:pP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Кез-келген объектіні сандау кезінде объектіні қай жерден, қай бағытта сандау керек және координаталарды анықтау үшін нүктені қай жерден алу керек, қандай семантикалық сипаттамаларды беру керек және т.б. 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ұрақтарға жауап беру керек және т.б. Сұрақтарға жауап беру керек. </a:t>
            </a:r>
          </a:p>
          <a:p>
            <a:pPr marL="0" indent="179388" algn="just">
              <a:buNone/>
              <a:tabLst>
                <a:tab pos="900113" algn="l"/>
              </a:tabLst>
            </a:pP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Сандық бейнелеу ережелері осы сұраққа жауап береді.</a:t>
            </a: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179388" algn="just">
              <a:buNone/>
              <a:tabLst>
                <a:tab pos="900113" algn="l"/>
              </a:tabLst>
            </a:pP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229600" cy="5024454"/>
          </a:xfrm>
        </p:spPr>
        <p:txBody>
          <a:bodyPr/>
          <a:lstStyle/>
          <a:p>
            <a:pPr marL="273050" indent="168275">
              <a:buNone/>
            </a:pPr>
            <a:r>
              <a:rPr lang="kk-KZ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Нүктелік объектілерге арналған жалпы ережелер: </a:t>
            </a:r>
          </a:p>
          <a:p>
            <a:pPr marL="0" indent="268288">
              <a:buNone/>
            </a:pP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Нүктелік объектіні үйлестіру (координирование) мақсатында алынатын нүкте ретінде объектінің шартты белгісінің симметрия орталығы немесе оның табанындағы нүкте алынады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овая папка\20160303_171439.jpg"/>
          <p:cNvPicPr>
            <a:picLocks noChangeAspect="1" noChangeArrowheads="1"/>
          </p:cNvPicPr>
          <p:nvPr/>
        </p:nvPicPr>
        <p:blipFill>
          <a:blip r:embed="rId2" cstate="print"/>
          <a:srcRect l="4297" t="4166" r="4297" b="53646"/>
          <a:stretch>
            <a:fillRect/>
          </a:stretch>
        </p:blipFill>
        <p:spPr bwMode="auto">
          <a:xfrm>
            <a:off x="714348" y="2500306"/>
            <a:ext cx="7842305" cy="33575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14414" y="6000768"/>
            <a:ext cx="6800840" cy="433382"/>
          </a:xfrm>
        </p:spPr>
        <p:txBody>
          <a:bodyPr>
            <a:noAutofit/>
          </a:bodyPr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Сызықтық объектілерге арналған жалпы ережелер: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\20160303_1714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500" t="21354" r="8984" b="20833"/>
          <a:stretch>
            <a:fillRect/>
          </a:stretch>
        </p:blipFill>
        <p:spPr bwMode="auto">
          <a:xfrm>
            <a:off x="1500166" y="2143116"/>
            <a:ext cx="6072230" cy="37147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2192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Егер де объектінің бағыты бар болса, онда сол бағытта сандық түрге келтіріледі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5881710"/>
          </a:xfrm>
        </p:spPr>
        <p:txBody>
          <a:bodyPr/>
          <a:lstStyle/>
          <a:p>
            <a:pPr algn="just">
              <a:buNone/>
            </a:pP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Егер  объектінің бағыты жоқ болса, онда әрқашан берілген бағытта сандық түрге келтіріледі.</a:t>
            </a:r>
          </a:p>
          <a:p>
            <a:pPr algn="just">
              <a:buNone/>
            </a:pP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Егер объектіде семантикалық сипаттаманың өлшемдері әртүрлі мағыналы болса, онда сипаттамаларының өзгерісі байқалған нүктелерді белгілейді және үйлестіреді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Новая папка\20160303_171452.jpg"/>
          <p:cNvPicPr>
            <a:picLocks noChangeAspect="1" noChangeArrowheads="1"/>
          </p:cNvPicPr>
          <p:nvPr/>
        </p:nvPicPr>
        <p:blipFill>
          <a:blip r:embed="rId2" cstate="print"/>
          <a:srcRect l="6557" t="43716" r="8197" b="12568"/>
          <a:stretch>
            <a:fillRect/>
          </a:stretch>
        </p:blipFill>
        <p:spPr bwMode="auto">
          <a:xfrm>
            <a:off x="1357290" y="3214686"/>
            <a:ext cx="6615159" cy="27860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02" y="928670"/>
            <a:ext cx="8643998" cy="5214974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 (полигондық) объектілерге арналған ережелер</a:t>
            </a:r>
          </a:p>
          <a:p>
            <a:pPr marL="514350" indent="-514350"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 Сандық бейнелеудің бағыты әрдайым бірдей болуы керек</a:t>
            </a: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kk-KZ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Новая папка\20160303_171508.jpg"/>
          <p:cNvPicPr>
            <a:picLocks noChangeAspect="1" noChangeArrowheads="1"/>
          </p:cNvPicPr>
          <p:nvPr/>
        </p:nvPicPr>
        <p:blipFill>
          <a:blip r:embed="rId2"/>
          <a:srcRect l="14583" t="7292" r="12500" b="73958"/>
          <a:stretch>
            <a:fillRect/>
          </a:stretch>
        </p:blipFill>
        <p:spPr bwMode="auto">
          <a:xfrm>
            <a:off x="1214414" y="2500306"/>
            <a:ext cx="6459186" cy="2571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15404" cy="2076456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Объектінің ішкі шекараларын сандық бейнелеу </a:t>
            </a:r>
            <a:r>
              <a:rPr lang="kk-K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ережелері  </a:t>
            </a:r>
            <a:r>
              <a:rPr lang="kk-K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1ереже бойынша сандық бейнелеу кезінде сыртқы және ішкі шекаралар қарама – қарсы бағытта сандық бейнеленуі тиіс.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5123" name="Picture 3" descr="C:\Users\User\Desktop\Новая папка\20160303_1715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416" t="33711" r="8333" b="44271"/>
          <a:stretch>
            <a:fillRect/>
          </a:stretch>
        </p:blipFill>
        <p:spPr bwMode="auto">
          <a:xfrm>
            <a:off x="1357290" y="2857496"/>
            <a:ext cx="6129380" cy="221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571480"/>
            <a:ext cx="8729634" cy="5738834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Объектінің ішкі шекараларын сандық бейнелеу ережелері – 1 ереже бойынша сандық бейнелеу кезінде сыртқы және ішкі шекаралар қарама – қарсы бағытта сандық бейнеленуі тиіс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Новая папка\20160303_171508.jpg"/>
          <p:cNvPicPr>
            <a:picLocks noChangeAspect="1" noChangeArrowheads="1"/>
          </p:cNvPicPr>
          <p:nvPr/>
        </p:nvPicPr>
        <p:blipFill>
          <a:blip r:embed="rId2" cstate="print"/>
          <a:srcRect l="11290" t="62810" r="12096"/>
          <a:stretch>
            <a:fillRect/>
          </a:stretch>
        </p:blipFill>
        <p:spPr bwMode="auto">
          <a:xfrm>
            <a:off x="1857356" y="2571744"/>
            <a:ext cx="5429288" cy="3429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310206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Шекараларды  виртуалды объектілерді сандық бейнелеу шартты шекара арқылы орындалуы тиіс. Кейіннен бұл шекара көзге көрінбейтіндей етіп алынады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Новая папка\20160303_171532.jpg"/>
          <p:cNvPicPr>
            <a:picLocks noChangeAspect="1" noChangeArrowheads="1"/>
          </p:cNvPicPr>
          <p:nvPr/>
        </p:nvPicPr>
        <p:blipFill>
          <a:blip r:embed="rId2" cstate="print"/>
          <a:srcRect l="11328" t="24479" r="7812" b="38021"/>
          <a:stretch>
            <a:fillRect/>
          </a:stretch>
        </p:blipFill>
        <p:spPr bwMode="auto">
          <a:xfrm>
            <a:off x="1142976" y="2786058"/>
            <a:ext cx="6777680" cy="2357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3472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Жергілікті жердің сандық үлгілері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User\Desktop\Новая папка\20160303_1716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672" t="16666" r="10156" b="16146"/>
          <a:stretch>
            <a:fillRect/>
          </a:stretch>
        </p:blipFill>
        <p:spPr bwMode="auto">
          <a:xfrm>
            <a:off x="1071538" y="1142984"/>
            <a:ext cx="6911211" cy="50006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Новая папка\20160303_1716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672" t="16667" r="13672" b="6770"/>
          <a:stretch>
            <a:fillRect/>
          </a:stretch>
        </p:blipFill>
        <p:spPr bwMode="auto">
          <a:xfrm>
            <a:off x="1000100" y="571480"/>
            <a:ext cx="7261891" cy="57392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3958"/>
          </a:xfrm>
        </p:spPr>
        <p:txBody>
          <a:bodyPr/>
          <a:lstStyle/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Дәлдік – объект жайлы ақпараттың қандай қателікпен анықталатындығы және жазылатындығы туралы сипаттама;</a:t>
            </a: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Масштаб – үлгінің және үлгіленуге тиіс объектінің ұқсас параметрлерінің қатынасы;</a:t>
            </a:r>
          </a:p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Адекваттылық – үлгінің шындыққа сәйкес келу дәрежесі;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800120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ГАҮ параметрлері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Үлгінің өлшемдері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428728" y="1357298"/>
            <a:ext cx="1000132" cy="85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6607983" y="1393017"/>
            <a:ext cx="1143008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108447" y="1892289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285720" y="2285992"/>
            <a:ext cx="2286016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Бір өлшемді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571868" y="2428868"/>
            <a:ext cx="2143140" cy="107157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Екі өлшемді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6786578" y="2428868"/>
            <a:ext cx="2071702" cy="107157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өлшемді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214282" y="4572008"/>
            <a:ext cx="2428860" cy="12858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 координата, </a:t>
            </a:r>
          </a:p>
          <a:p>
            <a:pPr algn="ctr"/>
            <a:r>
              <a:rPr lang="en-US" dirty="0" smtClean="0"/>
              <a:t>L - </a:t>
            </a:r>
            <a:r>
              <a:rPr lang="kk-KZ" dirty="0" smtClean="0"/>
              <a:t>ұзындығы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6572264" y="4643446"/>
            <a:ext cx="2357422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 координата, Х,Ү,Н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3500430" y="4643446"/>
            <a:ext cx="2500330" cy="12858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 координата, Х,Ү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rot="5400000">
            <a:off x="4179885" y="4106867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822299" y="4035429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7394595" y="4106867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Новая папка\20160303_1716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875" t="26718" r="17516" b="9108"/>
          <a:stretch>
            <a:fillRect/>
          </a:stretch>
        </p:blipFill>
        <p:spPr bwMode="auto">
          <a:xfrm>
            <a:off x="1357290" y="2000240"/>
            <a:ext cx="6429420" cy="44028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428604"/>
            <a:ext cx="87154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k-KZ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Үстіңгі бет моделі: </a:t>
            </a:r>
            <a:r>
              <a:rPr lang="kk-KZ" sz="4000" b="1" i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геоморфологиялық</a:t>
            </a:r>
            <a:endParaRPr lang="ru-RU" sz="4000" b="1" i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219200"/>
          </a:xfrm>
        </p:spPr>
        <p:txBody>
          <a:bodyPr>
            <a:normAutofit/>
          </a:bodyPr>
          <a:lstStyle/>
          <a:p>
            <a:r>
              <a:rPr lang="kk-KZ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Үстіңгі бет моделі: </a:t>
            </a:r>
            <a:r>
              <a:rPr lang="kk-KZ" sz="4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аналогтық</a:t>
            </a:r>
            <a:endParaRPr lang="ru-RU" sz="4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Новая папка\20160303_1716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047" t="17077" r="13672" b="23958"/>
          <a:stretch>
            <a:fillRect/>
          </a:stretch>
        </p:blipFill>
        <p:spPr bwMode="auto">
          <a:xfrm>
            <a:off x="1428728" y="1785926"/>
            <a:ext cx="6553764" cy="45799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</TotalTime>
  <Words>244</Words>
  <PresentationFormat>Экран (4:3)</PresentationFormat>
  <Paragraphs>34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Объектілерді сандық бейнелеу ережелері</vt:lpstr>
      <vt:lpstr>Слайд 2</vt:lpstr>
      <vt:lpstr>Сызықтық объектілерге арналған жалпы ережелер:</vt:lpstr>
      <vt:lpstr>1) Егер де объектінің бағыты бар болса, онда сол бағытта сандық түрге келтіріледі</vt:lpstr>
      <vt:lpstr>Слайд 5</vt:lpstr>
      <vt:lpstr>Слайд 6</vt:lpstr>
      <vt:lpstr>2) Объектінің ішкі шекараларын сандық бейнелеу ережелері  – 1ереже бойынша сандық бейнелеу кезінде сыртқы және ішкі шекаралар қарама – қарсы бағытта сандық бейнеленуі тиіс. </vt:lpstr>
      <vt:lpstr>Слайд 8</vt:lpstr>
      <vt:lpstr>Слайд 9</vt:lpstr>
      <vt:lpstr>Жергілікті жердің сандық үлгілері</vt:lpstr>
      <vt:lpstr>Слайд 11</vt:lpstr>
      <vt:lpstr>ГАҮ параметрлері</vt:lpstr>
      <vt:lpstr>Үлгінің өлшемдері</vt:lpstr>
      <vt:lpstr>Слайд 14</vt:lpstr>
      <vt:lpstr>Үстіңгі бет моделі: аналогтық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Геоақпараттық жүйелер</dc:title>
  <dc:creator>User</dc:creator>
  <cp:lastModifiedBy>User</cp:lastModifiedBy>
  <cp:revision>13</cp:revision>
  <dcterms:created xsi:type="dcterms:W3CDTF">2016-02-24T14:06:04Z</dcterms:created>
  <dcterms:modified xsi:type="dcterms:W3CDTF">2016-03-03T13:14:56Z</dcterms:modified>
</cp:coreProperties>
</file>